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-11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29431-A8E0-1648-A13F-534544A170CA}" type="datetimeFigureOut">
              <a:rPr lang="de-DE" smtClean="0"/>
              <a:t>11/26/13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AE8-89DD-4440-84E8-5251B7F241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3881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29431-A8E0-1648-A13F-534544A170CA}" type="datetimeFigureOut">
              <a:rPr lang="de-DE" smtClean="0"/>
              <a:t>11/26/13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AE8-89DD-4440-84E8-5251B7F241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8665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29431-A8E0-1648-A13F-534544A170CA}" type="datetimeFigureOut">
              <a:rPr lang="de-DE" smtClean="0"/>
              <a:t>11/26/13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AE8-89DD-4440-84E8-5251B7F241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8755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29431-A8E0-1648-A13F-534544A170CA}" type="datetimeFigureOut">
              <a:rPr lang="de-DE" smtClean="0"/>
              <a:t>11/26/13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AE8-89DD-4440-84E8-5251B7F241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7984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29431-A8E0-1648-A13F-534544A170CA}" type="datetimeFigureOut">
              <a:rPr lang="de-DE" smtClean="0"/>
              <a:t>11/26/13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AE8-89DD-4440-84E8-5251B7F241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6708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29431-A8E0-1648-A13F-534544A170CA}" type="datetimeFigureOut">
              <a:rPr lang="de-DE" smtClean="0"/>
              <a:t>11/26/13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AE8-89DD-4440-84E8-5251B7F241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1117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29431-A8E0-1648-A13F-534544A170CA}" type="datetimeFigureOut">
              <a:rPr lang="de-DE" smtClean="0"/>
              <a:t>11/26/13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AE8-89DD-4440-84E8-5251B7F241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3688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29431-A8E0-1648-A13F-534544A170CA}" type="datetimeFigureOut">
              <a:rPr lang="de-DE" smtClean="0"/>
              <a:t>11/26/13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AE8-89DD-4440-84E8-5251B7F241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2415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29431-A8E0-1648-A13F-534544A170CA}" type="datetimeFigureOut">
              <a:rPr lang="de-DE" smtClean="0"/>
              <a:t>11/26/13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AE8-89DD-4440-84E8-5251B7F241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343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29431-A8E0-1648-A13F-534544A170CA}" type="datetimeFigureOut">
              <a:rPr lang="de-DE" smtClean="0"/>
              <a:t>11/26/13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AE8-89DD-4440-84E8-5251B7F241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2086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29431-A8E0-1648-A13F-534544A170CA}" type="datetimeFigureOut">
              <a:rPr lang="de-DE" smtClean="0"/>
              <a:t>11/26/13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AE8-89DD-4440-84E8-5251B7F241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2210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29431-A8E0-1648-A13F-534544A170CA}" type="datetimeFigureOut">
              <a:rPr lang="de-DE" smtClean="0"/>
              <a:t>11/26/13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D1AE8-89DD-4440-84E8-5251B7F241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675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title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09236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Macintosh PowerPoint</Application>
  <PresentationFormat>Bildschirmpräsentation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Office-Design</vt:lpstr>
      <vt:lpstr>title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 l</dc:creator>
  <cp:lastModifiedBy>m l</cp:lastModifiedBy>
  <cp:revision>1</cp:revision>
  <dcterms:created xsi:type="dcterms:W3CDTF">2013-11-26T13:41:16Z</dcterms:created>
  <dcterms:modified xsi:type="dcterms:W3CDTF">2013-11-26T13:41:41Z</dcterms:modified>
</cp:coreProperties>
</file>